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5" r:id="rId2"/>
  </p:sldMasterIdLst>
  <p:notesMasterIdLst>
    <p:notesMasterId r:id="rId9"/>
  </p:notesMasterIdLst>
  <p:sldIdLst>
    <p:sldId id="257" r:id="rId3"/>
    <p:sldId id="258" r:id="rId4"/>
    <p:sldId id="259" r:id="rId5"/>
    <p:sldId id="260" r:id="rId6"/>
    <p:sldId id="262" r:id="rId7"/>
    <p:sldId id="261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1" d="100"/>
          <a:sy n="71" d="100"/>
        </p:scale>
        <p:origin x="61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13C08F-CF11-4E52-A9FA-40807C0BE2A1}" type="datetimeFigureOut">
              <a:rPr lang="en-GB" smtClean="0"/>
              <a:t>25/10/2017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B182FD-912C-4838-908C-2B16B3808E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83169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2863" y="739775"/>
            <a:ext cx="6583362" cy="37036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err="1" smtClean="0"/>
              <a:t>You</a:t>
            </a:r>
            <a:r>
              <a:rPr lang="nl-NL" dirty="0" smtClean="0"/>
              <a:t> </a:t>
            </a:r>
            <a:r>
              <a:rPr lang="nl-NL" dirty="0" err="1" smtClean="0"/>
              <a:t>can</a:t>
            </a:r>
            <a:r>
              <a:rPr lang="nl-NL" dirty="0" smtClean="0"/>
              <a:t> </a:t>
            </a:r>
            <a:r>
              <a:rPr lang="nl-NL" dirty="0" err="1" smtClean="0"/>
              <a:t>use</a:t>
            </a:r>
            <a:r>
              <a:rPr lang="nl-NL" dirty="0" smtClean="0"/>
              <a:t> </a:t>
            </a:r>
            <a:r>
              <a:rPr lang="nl-NL" dirty="0" err="1" smtClean="0"/>
              <a:t>this</a:t>
            </a:r>
            <a:r>
              <a:rPr lang="nl-NL" dirty="0" smtClean="0"/>
              <a:t> slide</a:t>
            </a:r>
            <a:r>
              <a:rPr lang="nl-NL" baseline="0" dirty="0" smtClean="0"/>
              <a:t> </a:t>
            </a:r>
            <a:r>
              <a:rPr lang="nl-NL" baseline="0" dirty="0" err="1" smtClean="0"/>
              <a:t>for</a:t>
            </a:r>
            <a:r>
              <a:rPr lang="nl-NL" baseline="0" dirty="0" smtClean="0"/>
              <a:t> </a:t>
            </a:r>
            <a:r>
              <a:rPr lang="nl-NL" baseline="0" dirty="0" err="1" smtClean="0"/>
              <a:t>highlighting</a:t>
            </a:r>
            <a:r>
              <a:rPr lang="nl-NL" baseline="0" dirty="0" smtClean="0"/>
              <a:t> </a:t>
            </a:r>
            <a:r>
              <a:rPr lang="nl-NL" baseline="0" dirty="0" err="1" smtClean="0"/>
              <a:t>specific</a:t>
            </a:r>
            <a:r>
              <a:rPr lang="nl-NL" baseline="0" dirty="0" smtClean="0"/>
              <a:t> </a:t>
            </a:r>
            <a:r>
              <a:rPr lang="nl-NL" baseline="0" dirty="0" err="1" smtClean="0"/>
              <a:t>programmes</a:t>
            </a:r>
            <a:r>
              <a:rPr lang="nl-NL" baseline="0" smtClean="0"/>
              <a:t> 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CDA02F-C6BD-E248-A072-32902F2499F8}" type="slidenum">
              <a:rPr lang="en-US" smtClean="0">
                <a:solidFill>
                  <a:prstClr val="black"/>
                </a:solidFill>
              </a:rPr>
              <a:pPr/>
              <a:t>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1019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87640"/>
            <a:ext cx="10363200" cy="1470025"/>
          </a:xfrm>
        </p:spPr>
        <p:txBody>
          <a:bodyPr>
            <a:normAutofit/>
          </a:bodyPr>
          <a:lstStyle>
            <a:lvl1pPr algn="ctr">
              <a:defRPr sz="3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Rounded Rectangle 6"/>
          <p:cNvSpPr/>
          <p:nvPr userDrawn="1"/>
        </p:nvSpPr>
        <p:spPr>
          <a:xfrm>
            <a:off x="565419" y="1691650"/>
            <a:ext cx="11106332" cy="2488764"/>
          </a:xfrm>
          <a:prstGeom prst="round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189"/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sz="1200" smtClean="0">
                <a:solidFill>
                  <a:srgbClr val="89B5DA"/>
                </a:solidFill>
              </a:rPr>
              <a:t>Remove, or click 'insert footer' to apply to all slides</a:t>
            </a:r>
            <a:endParaRPr dirty="0">
              <a:solidFill>
                <a:srgbClr val="0091CC">
                  <a:tint val="75000"/>
                </a:srgbClr>
              </a:solidFill>
            </a:endParaRPr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356353"/>
            <a:ext cx="2844800" cy="365125"/>
          </a:xfrm>
        </p:spPr>
        <p:txBody>
          <a:bodyPr/>
          <a:lstStyle/>
          <a:p>
            <a:fld id="{DCBCADE9-673E-4747-BBE9-59EDE4516008}" type="slidenum">
              <a:rPr lang="en-US" smtClean="0">
                <a:solidFill>
                  <a:srgbClr val="0091CC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0091CC">
                  <a:tint val="75000"/>
                </a:srgbClr>
              </a:solidFill>
            </a:endParaRPr>
          </a:p>
        </p:txBody>
      </p:sp>
      <p:sp>
        <p:nvSpPr>
          <p:cNvPr id="18" name="Date Placeholder 3"/>
          <p:cNvSpPr>
            <a:spLocks noGrp="1"/>
          </p:cNvSpPr>
          <p:nvPr>
            <p:ph type="dt" sz="half" idx="10"/>
          </p:nvPr>
        </p:nvSpPr>
        <p:spPr>
          <a:xfrm>
            <a:off x="239327" y="6356353"/>
            <a:ext cx="28448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89B5DA"/>
                </a:solidFill>
                <a:latin typeface="+mn-lt"/>
              </a:defRPr>
            </a:lvl1pPr>
          </a:lstStyle>
          <a:p>
            <a:pPr defTabSz="457189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37827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AutoShape 75"/>
          <p:cNvSpPr>
            <a:spLocks noChangeArrowheads="1"/>
          </p:cNvSpPr>
          <p:nvPr userDrawn="1"/>
        </p:nvSpPr>
        <p:spPr bwMode="auto">
          <a:xfrm>
            <a:off x="4" y="5795862"/>
            <a:ext cx="1161157" cy="216940"/>
          </a:xfrm>
          <a:prstGeom prst="roundRect">
            <a:avLst>
              <a:gd name="adj" fmla="val 0"/>
            </a:avLst>
          </a:prstGeom>
          <a:solidFill>
            <a:srgbClr val="F0027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defTabSz="457189" eaLnBrk="0" hangingPunct="0"/>
            <a:endParaRPr lang="en-US" sz="1800">
              <a:solidFill>
                <a:srgbClr val="0091CC"/>
              </a:solidFill>
            </a:endParaRPr>
          </a:p>
        </p:txBody>
      </p:sp>
      <p:sp>
        <p:nvSpPr>
          <p:cNvPr id="11" name="AutoShape 76"/>
          <p:cNvSpPr>
            <a:spLocks noChangeArrowheads="1"/>
          </p:cNvSpPr>
          <p:nvPr userDrawn="1"/>
        </p:nvSpPr>
        <p:spPr bwMode="auto">
          <a:xfrm>
            <a:off x="2573870" y="5797975"/>
            <a:ext cx="9148516" cy="216939"/>
          </a:xfrm>
          <a:prstGeom prst="roundRect">
            <a:avLst>
              <a:gd name="adj" fmla="val 50000"/>
            </a:avLst>
          </a:prstGeom>
          <a:solidFill>
            <a:srgbClr val="C2DC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defTabSz="457189" eaLnBrk="0" hangingPunct="0"/>
            <a:endParaRPr lang="en-US" sz="1800">
              <a:solidFill>
                <a:srgbClr val="0091CC"/>
              </a:solidFill>
            </a:endParaRPr>
          </a:p>
        </p:txBody>
      </p:sp>
      <p:sp>
        <p:nvSpPr>
          <p:cNvPr id="12" name="AutoShape 77"/>
          <p:cNvSpPr>
            <a:spLocks noChangeArrowheads="1"/>
          </p:cNvSpPr>
          <p:nvPr userDrawn="1"/>
        </p:nvSpPr>
        <p:spPr bwMode="auto">
          <a:xfrm>
            <a:off x="609602" y="5796584"/>
            <a:ext cx="6100516" cy="219321"/>
          </a:xfrm>
          <a:prstGeom prst="roundRect">
            <a:avLst>
              <a:gd name="adj" fmla="val 50000"/>
            </a:avLst>
          </a:prstGeom>
          <a:solidFill>
            <a:srgbClr val="13007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r" defTabSz="457189" eaLnBrk="0" hangingPunct="0"/>
            <a:endParaRPr lang="en-US" sz="800">
              <a:solidFill>
                <a:srgbClr val="0091CC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700"/>
              </a:spcBef>
              <a:buClr>
                <a:schemeClr val="tx1"/>
              </a:buClr>
              <a:buFont typeface="Arial"/>
              <a:buChar char="•"/>
              <a:defRPr sz="2400">
                <a:solidFill>
                  <a:schemeClr val="accent6"/>
                </a:solidFill>
              </a:defRPr>
            </a:lvl1pPr>
            <a:lvl2pPr>
              <a:spcBef>
                <a:spcPts val="700"/>
              </a:spcBef>
              <a:buClr>
                <a:schemeClr val="tx1"/>
              </a:buClr>
              <a:buFont typeface="Arial"/>
              <a:buChar char="•"/>
              <a:defRPr sz="1800">
                <a:solidFill>
                  <a:schemeClr val="accent6"/>
                </a:solidFill>
              </a:defRPr>
            </a:lvl2pPr>
            <a:lvl3pPr>
              <a:spcBef>
                <a:spcPts val="700"/>
              </a:spcBef>
              <a:buClr>
                <a:schemeClr val="tx1"/>
              </a:buClr>
              <a:buFont typeface="Arial"/>
              <a:buChar char="•"/>
              <a:defRPr sz="1600">
                <a:solidFill>
                  <a:schemeClr val="accent6"/>
                </a:solidFill>
              </a:defRPr>
            </a:lvl3pPr>
            <a:lvl4pPr>
              <a:spcBef>
                <a:spcPts val="700"/>
              </a:spcBef>
              <a:buClr>
                <a:schemeClr val="tx1"/>
              </a:buClr>
              <a:buFont typeface="Arial"/>
              <a:buChar char="•"/>
              <a:defRPr sz="1400">
                <a:solidFill>
                  <a:schemeClr val="accent6"/>
                </a:solidFill>
              </a:defRPr>
            </a:lvl4pPr>
            <a:lvl5pPr>
              <a:spcBef>
                <a:spcPts val="700"/>
              </a:spcBef>
              <a:buClr>
                <a:schemeClr val="tx1"/>
              </a:buClr>
              <a:buFont typeface="Arial"/>
              <a:buChar char="•"/>
              <a:defRPr sz="1400">
                <a:solidFill>
                  <a:schemeClr val="accent6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09600" y="5720039"/>
            <a:ext cx="7416800" cy="279120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rgbClr val="89B5DA"/>
                </a:solidFill>
              </a:defRPr>
            </a:lvl1pPr>
          </a:lstStyle>
          <a:p>
            <a:r>
              <a:rPr lang="en-GB" smtClean="0"/>
              <a:t>Remove, or click 'insert footer' to apply to all slides</a:t>
            </a:r>
            <a:endParaRPr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BCADE9-673E-4747-BBE9-59EDE4516008}" type="slidenum">
              <a:rPr lang="en-US" smtClean="0">
                <a:solidFill>
                  <a:srgbClr val="0091CC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91CC">
                  <a:tint val="75000"/>
                </a:srgb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3419" y="6022350"/>
            <a:ext cx="1373493" cy="81036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63433" y="6186495"/>
            <a:ext cx="5000601" cy="4867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81106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mphas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voettekst 2"/>
          <p:cNvSpPr>
            <a:spLocks noGrp="1"/>
          </p:cNvSpPr>
          <p:nvPr>
            <p:ph type="ftr" sz="quarter" idx="10"/>
          </p:nvPr>
        </p:nvSpPr>
        <p:spPr>
          <a:xfrm>
            <a:off x="609601" y="5772037"/>
            <a:ext cx="7416800" cy="240767"/>
          </a:xfrm>
          <a:prstGeom prst="rect">
            <a:avLst/>
          </a:prstGeom>
        </p:spPr>
        <p:txBody>
          <a:bodyPr/>
          <a:lstStyle/>
          <a:p>
            <a:r>
              <a:rPr lang="en-GB">
                <a:solidFill>
                  <a:srgbClr val="0091CC">
                    <a:tint val="75000"/>
                  </a:srgbClr>
                </a:solidFill>
              </a:rPr>
              <a:t>Remove, or click 'insert footer' to apply to all slides</a:t>
            </a:r>
            <a:endParaRPr dirty="0">
              <a:solidFill>
                <a:srgbClr val="0091CC">
                  <a:tint val="75000"/>
                </a:srgbClr>
              </a:solidFill>
            </a:endParaRP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CBCADE9-673E-4747-BBE9-59EDE4516008}" type="slidenum">
              <a:rPr lang="en-US" smtClean="0">
                <a:solidFill>
                  <a:srgbClr val="0091CC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91CC">
                  <a:tint val="75000"/>
                </a:srgbClr>
              </a:solidFill>
            </a:endParaRPr>
          </a:p>
        </p:txBody>
      </p:sp>
      <p:sp>
        <p:nvSpPr>
          <p:cNvPr id="6" name="Rectangle 5"/>
          <p:cNvSpPr/>
          <p:nvPr userDrawn="1"/>
        </p:nvSpPr>
        <p:spPr>
          <a:xfrm>
            <a:off x="0" y="5329884"/>
            <a:ext cx="12192000" cy="77514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189"/>
            <a:endParaRPr lang="en-GB" sz="1800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 userDrawn="1"/>
        </p:nvSpPr>
        <p:spPr>
          <a:xfrm>
            <a:off x="134226" y="5795857"/>
            <a:ext cx="11845255" cy="91735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189"/>
            <a:endParaRPr lang="en-GB" sz="1800">
              <a:solidFill>
                <a:prstClr val="white"/>
              </a:solidFill>
            </a:endParaRPr>
          </a:p>
        </p:txBody>
      </p:sp>
      <p:sp>
        <p:nvSpPr>
          <p:cNvPr id="5" name="Ovaal 4"/>
          <p:cNvSpPr/>
          <p:nvPr userDrawn="1"/>
        </p:nvSpPr>
        <p:spPr>
          <a:xfrm>
            <a:off x="3130380" y="339821"/>
            <a:ext cx="5931243" cy="5931243"/>
          </a:xfrm>
          <a:prstGeom prst="ellipse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189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739987" y="1334529"/>
            <a:ext cx="4753232" cy="3995352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25939" y="4737968"/>
            <a:ext cx="2796300" cy="16498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1821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icture with Bann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 marL="0" indent="0">
              <a:buNone/>
              <a:defRPr sz="3200"/>
            </a:lvl1pPr>
            <a:lvl2pPr marL="457178" indent="0">
              <a:buNone/>
              <a:defRPr sz="2800"/>
            </a:lvl2pPr>
            <a:lvl3pPr marL="914354" indent="0">
              <a:buNone/>
              <a:defRPr sz="2400"/>
            </a:lvl3pPr>
            <a:lvl4pPr marL="1371532" indent="0">
              <a:buNone/>
              <a:defRPr sz="2000"/>
            </a:lvl4pPr>
            <a:lvl5pPr marL="1828709" indent="0">
              <a:buNone/>
              <a:defRPr sz="2000"/>
            </a:lvl5pPr>
            <a:lvl6pPr marL="2285886" indent="0">
              <a:buNone/>
              <a:defRPr sz="2000"/>
            </a:lvl6pPr>
            <a:lvl7pPr marL="2743063" indent="0">
              <a:buNone/>
              <a:defRPr sz="2000"/>
            </a:lvl7pPr>
            <a:lvl8pPr marL="3200240" indent="0">
              <a:buNone/>
              <a:defRPr sz="2000"/>
            </a:lvl8pPr>
            <a:lvl9pPr marL="3657418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830873"/>
            <a:ext cx="12192000" cy="1453272"/>
          </a:xfrm>
          <a:solidFill>
            <a:srgbClr val="FFFFFF"/>
          </a:solidFill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lIns="468000" tIns="0" rIns="468000" anchor="ctr">
            <a:normAutofit/>
          </a:bodyPr>
          <a:lstStyle>
            <a:lvl1pPr algn="l">
              <a:defRPr sz="28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457189"/>
            <a:endParaRPr lang="en-US" dirty="0">
              <a:solidFill>
                <a:srgbClr val="0091CC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/>
          <a:lstStyle/>
          <a:p>
            <a:r>
              <a:rPr lang="en-GB">
                <a:solidFill>
                  <a:srgbClr val="0091CC">
                    <a:tint val="75000"/>
                  </a:srgbClr>
                </a:solidFill>
              </a:rPr>
              <a:t>Remove, or click 'insert footer' to apply to all slides</a:t>
            </a:r>
            <a:endParaRPr dirty="0">
              <a:solidFill>
                <a:srgbClr val="0091CC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/>
          <a:lstStyle/>
          <a:p>
            <a:fld id="{B5F45BDD-CF48-C648-AC34-48ED39BA9239}" type="slidenum">
              <a:rPr lang="en-US" smtClean="0">
                <a:solidFill>
                  <a:srgbClr val="0091CC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0091CC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05145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87635"/>
            <a:ext cx="10363200" cy="1470025"/>
          </a:xfrm>
        </p:spPr>
        <p:txBody>
          <a:bodyPr>
            <a:normAutofit/>
          </a:bodyPr>
          <a:lstStyle>
            <a:lvl1pPr algn="ctr">
              <a:defRPr sz="3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Rounded Rectangle 6"/>
          <p:cNvSpPr/>
          <p:nvPr userDrawn="1"/>
        </p:nvSpPr>
        <p:spPr>
          <a:xfrm>
            <a:off x="565415" y="1691645"/>
            <a:ext cx="11106332" cy="2488764"/>
          </a:xfrm>
          <a:prstGeom prst="round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189"/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sz="1200" smtClean="0">
                <a:solidFill>
                  <a:srgbClr val="89B5DA"/>
                </a:solidFill>
              </a:rPr>
              <a:t>Remove, or click 'insert footer' to apply to all slides</a:t>
            </a:r>
            <a:endParaRPr dirty="0">
              <a:solidFill>
                <a:srgbClr val="0091CC">
                  <a:tint val="75000"/>
                </a:srgbClr>
              </a:solidFill>
            </a:endParaRPr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356353"/>
            <a:ext cx="2844800" cy="365125"/>
          </a:xfrm>
        </p:spPr>
        <p:txBody>
          <a:bodyPr/>
          <a:lstStyle/>
          <a:p>
            <a:fld id="{DCBCADE9-673E-4747-BBE9-59EDE4516008}" type="slidenum">
              <a:rPr lang="en-US" smtClean="0">
                <a:solidFill>
                  <a:srgbClr val="0091CC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0091CC">
                  <a:tint val="75000"/>
                </a:srgbClr>
              </a:solidFill>
            </a:endParaRPr>
          </a:p>
        </p:txBody>
      </p:sp>
      <p:sp>
        <p:nvSpPr>
          <p:cNvPr id="18" name="Date Placeholder 3"/>
          <p:cNvSpPr>
            <a:spLocks noGrp="1"/>
          </p:cNvSpPr>
          <p:nvPr>
            <p:ph type="dt" sz="half" idx="10"/>
          </p:nvPr>
        </p:nvSpPr>
        <p:spPr>
          <a:xfrm>
            <a:off x="239325" y="6356353"/>
            <a:ext cx="28448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89B5DA"/>
                </a:solidFill>
                <a:latin typeface="+mn-lt"/>
              </a:defRPr>
            </a:lvl1pPr>
          </a:lstStyle>
          <a:p>
            <a:pPr defTabSz="457189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56578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AutoShape 75"/>
          <p:cNvSpPr>
            <a:spLocks noChangeArrowheads="1"/>
          </p:cNvSpPr>
          <p:nvPr userDrawn="1"/>
        </p:nvSpPr>
        <p:spPr bwMode="auto">
          <a:xfrm>
            <a:off x="0" y="5795857"/>
            <a:ext cx="1161157" cy="216940"/>
          </a:xfrm>
          <a:prstGeom prst="roundRect">
            <a:avLst>
              <a:gd name="adj" fmla="val 0"/>
            </a:avLst>
          </a:prstGeom>
          <a:solidFill>
            <a:srgbClr val="F0027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defTabSz="457189" eaLnBrk="0" hangingPunct="0"/>
            <a:endParaRPr lang="en-US" sz="1800">
              <a:solidFill>
                <a:srgbClr val="0091CC"/>
              </a:solidFill>
            </a:endParaRPr>
          </a:p>
        </p:txBody>
      </p:sp>
      <p:sp>
        <p:nvSpPr>
          <p:cNvPr id="11" name="AutoShape 76"/>
          <p:cNvSpPr>
            <a:spLocks noChangeArrowheads="1"/>
          </p:cNvSpPr>
          <p:nvPr userDrawn="1"/>
        </p:nvSpPr>
        <p:spPr bwMode="auto">
          <a:xfrm>
            <a:off x="2573867" y="5797975"/>
            <a:ext cx="9148516" cy="216939"/>
          </a:xfrm>
          <a:prstGeom prst="roundRect">
            <a:avLst>
              <a:gd name="adj" fmla="val 50000"/>
            </a:avLst>
          </a:prstGeom>
          <a:solidFill>
            <a:srgbClr val="C2DC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defTabSz="457189" eaLnBrk="0" hangingPunct="0"/>
            <a:endParaRPr lang="en-US" sz="1800">
              <a:solidFill>
                <a:srgbClr val="0091CC"/>
              </a:solidFill>
            </a:endParaRPr>
          </a:p>
        </p:txBody>
      </p:sp>
      <p:sp>
        <p:nvSpPr>
          <p:cNvPr id="12" name="AutoShape 77"/>
          <p:cNvSpPr>
            <a:spLocks noChangeArrowheads="1"/>
          </p:cNvSpPr>
          <p:nvPr userDrawn="1"/>
        </p:nvSpPr>
        <p:spPr bwMode="auto">
          <a:xfrm>
            <a:off x="609601" y="5796579"/>
            <a:ext cx="6100515" cy="219321"/>
          </a:xfrm>
          <a:prstGeom prst="roundRect">
            <a:avLst>
              <a:gd name="adj" fmla="val 50000"/>
            </a:avLst>
          </a:prstGeom>
          <a:solidFill>
            <a:srgbClr val="13007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r" defTabSz="457189" eaLnBrk="0" hangingPunct="0"/>
            <a:endParaRPr lang="en-US" sz="800">
              <a:solidFill>
                <a:srgbClr val="0091CC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700"/>
              </a:spcBef>
              <a:buClr>
                <a:schemeClr val="tx1"/>
              </a:buClr>
              <a:buFont typeface="Arial"/>
              <a:buChar char="•"/>
              <a:defRPr sz="2400">
                <a:solidFill>
                  <a:schemeClr val="accent6"/>
                </a:solidFill>
              </a:defRPr>
            </a:lvl1pPr>
            <a:lvl2pPr>
              <a:spcBef>
                <a:spcPts val="700"/>
              </a:spcBef>
              <a:buClr>
                <a:schemeClr val="tx1"/>
              </a:buClr>
              <a:buFont typeface="Arial"/>
              <a:buChar char="•"/>
              <a:defRPr sz="1800">
                <a:solidFill>
                  <a:schemeClr val="accent6"/>
                </a:solidFill>
              </a:defRPr>
            </a:lvl2pPr>
            <a:lvl3pPr>
              <a:spcBef>
                <a:spcPts val="700"/>
              </a:spcBef>
              <a:buClr>
                <a:schemeClr val="tx1"/>
              </a:buClr>
              <a:buFont typeface="Arial"/>
              <a:buChar char="•"/>
              <a:defRPr sz="1600">
                <a:solidFill>
                  <a:schemeClr val="accent6"/>
                </a:solidFill>
              </a:defRPr>
            </a:lvl3pPr>
            <a:lvl4pPr>
              <a:spcBef>
                <a:spcPts val="700"/>
              </a:spcBef>
              <a:buClr>
                <a:schemeClr val="tx1"/>
              </a:buClr>
              <a:buFont typeface="Arial"/>
              <a:buChar char="•"/>
              <a:defRPr sz="1400">
                <a:solidFill>
                  <a:schemeClr val="accent6"/>
                </a:solidFill>
              </a:defRPr>
            </a:lvl4pPr>
            <a:lvl5pPr>
              <a:spcBef>
                <a:spcPts val="700"/>
              </a:spcBef>
              <a:buClr>
                <a:schemeClr val="tx1"/>
              </a:buClr>
              <a:buFont typeface="Arial"/>
              <a:buChar char="•"/>
              <a:defRPr sz="1400">
                <a:solidFill>
                  <a:schemeClr val="accent6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09600" y="5720039"/>
            <a:ext cx="7416800" cy="279120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rgbClr val="89B5DA"/>
                </a:solidFill>
              </a:defRPr>
            </a:lvl1pPr>
          </a:lstStyle>
          <a:p>
            <a:r>
              <a:rPr lang="en-GB" smtClean="0"/>
              <a:t>Remove, or click 'insert footer' to apply to all slides</a:t>
            </a:r>
            <a:endParaRPr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BCADE9-673E-4747-BBE9-59EDE4516008}" type="slidenum">
              <a:rPr lang="en-US" smtClean="0">
                <a:solidFill>
                  <a:srgbClr val="0091CC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91CC">
                  <a:tint val="75000"/>
                </a:srgb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3419" y="6022344"/>
            <a:ext cx="1373493" cy="81036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63431" y="6186490"/>
            <a:ext cx="5000600" cy="4867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84995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mphas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voettekst 2"/>
          <p:cNvSpPr>
            <a:spLocks noGrp="1"/>
          </p:cNvSpPr>
          <p:nvPr>
            <p:ph type="ftr" sz="quarter" idx="10"/>
          </p:nvPr>
        </p:nvSpPr>
        <p:spPr>
          <a:xfrm>
            <a:off x="609601" y="5772032"/>
            <a:ext cx="7416800" cy="240767"/>
          </a:xfrm>
          <a:prstGeom prst="rect">
            <a:avLst/>
          </a:prstGeom>
        </p:spPr>
        <p:txBody>
          <a:bodyPr/>
          <a:lstStyle/>
          <a:p>
            <a:r>
              <a:rPr lang="en-GB">
                <a:solidFill>
                  <a:srgbClr val="0091CC">
                    <a:tint val="75000"/>
                  </a:srgbClr>
                </a:solidFill>
              </a:rPr>
              <a:t>Remove, or click 'insert footer' to apply to all slides</a:t>
            </a:r>
            <a:endParaRPr dirty="0">
              <a:solidFill>
                <a:srgbClr val="0091CC">
                  <a:tint val="75000"/>
                </a:srgbClr>
              </a:solidFill>
            </a:endParaRP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CBCADE9-673E-4747-BBE9-59EDE4516008}" type="slidenum">
              <a:rPr lang="en-US" smtClean="0">
                <a:solidFill>
                  <a:srgbClr val="0091CC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91CC">
                  <a:tint val="75000"/>
                </a:srgbClr>
              </a:solidFill>
            </a:endParaRPr>
          </a:p>
        </p:txBody>
      </p:sp>
      <p:sp>
        <p:nvSpPr>
          <p:cNvPr id="6" name="Rectangle 5"/>
          <p:cNvSpPr/>
          <p:nvPr userDrawn="1"/>
        </p:nvSpPr>
        <p:spPr>
          <a:xfrm>
            <a:off x="0" y="5329884"/>
            <a:ext cx="12192000" cy="77514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189"/>
            <a:endParaRPr lang="en-GB" sz="1800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 userDrawn="1"/>
        </p:nvSpPr>
        <p:spPr>
          <a:xfrm>
            <a:off x="134226" y="5795857"/>
            <a:ext cx="11845255" cy="91735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189"/>
            <a:endParaRPr lang="en-GB" sz="1800">
              <a:solidFill>
                <a:prstClr val="white"/>
              </a:solidFill>
            </a:endParaRPr>
          </a:p>
        </p:txBody>
      </p:sp>
      <p:sp>
        <p:nvSpPr>
          <p:cNvPr id="5" name="Ovaal 4"/>
          <p:cNvSpPr/>
          <p:nvPr userDrawn="1"/>
        </p:nvSpPr>
        <p:spPr>
          <a:xfrm>
            <a:off x="3130380" y="339821"/>
            <a:ext cx="5931243" cy="5931243"/>
          </a:xfrm>
          <a:prstGeom prst="ellipse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189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739984" y="1334529"/>
            <a:ext cx="4753232" cy="3995352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25935" y="4737963"/>
            <a:ext cx="2796300" cy="16498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23025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7"/>
            <a:ext cx="10972800" cy="39645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9231" y="5795855"/>
            <a:ext cx="2844800" cy="2407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189"/>
            <a:fld id="{DCBCADE9-673E-4747-BBE9-59EDE4516008}" type="slidenum">
              <a:rPr lang="en-US" smtClean="0">
                <a:solidFill>
                  <a:srgbClr val="0091CC">
                    <a:tint val="75000"/>
                  </a:srgbClr>
                </a:solidFill>
              </a:rPr>
              <a:pPr defTabSz="457189"/>
              <a:t>‹#›</a:t>
            </a:fld>
            <a:endParaRPr lang="en-US" dirty="0">
              <a:solidFill>
                <a:srgbClr val="0091CC">
                  <a:tint val="75000"/>
                </a:srgbClr>
              </a:solidFill>
            </a:endParaRP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609600" y="5795855"/>
            <a:ext cx="7416800" cy="279120"/>
          </a:xfrm>
          <a:prstGeom prst="rect">
            <a:avLst/>
          </a:prstGeom>
        </p:spPr>
        <p:txBody>
          <a:bodyPr/>
          <a:lstStyle>
            <a:lvl1pPr marL="0" algn="l" defTabSz="457178" rtl="0" eaLnBrk="1" latinLnBrk="0" hangingPunct="1">
              <a:defRPr lang="en-US" sz="1000" b="0" kern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GB" dirty="0">
                <a:solidFill>
                  <a:srgbClr val="0091CC">
                    <a:tint val="75000"/>
                  </a:srgbClr>
                </a:solidFill>
              </a:rPr>
              <a:t>Remove, or click 'insert footer' to apply to all slides</a:t>
            </a:r>
          </a:p>
        </p:txBody>
      </p:sp>
    </p:spTree>
    <p:extLst>
      <p:ext uri="{BB962C8B-B14F-4D97-AF65-F5344CB8AC3E}">
        <p14:creationId xmlns:p14="http://schemas.microsoft.com/office/powerpoint/2010/main" val="39081075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457178" rtl="0" eaLnBrk="1" latinLnBrk="0" hangingPunct="1">
        <a:spcBef>
          <a:spcPct val="0"/>
        </a:spcBef>
        <a:buNone/>
        <a:defRPr sz="3600" b="1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</p:titleStyle>
    <p:bodyStyle>
      <a:lvl1pPr marL="246051" indent="-246051" algn="l" defTabSz="457178" rtl="0" eaLnBrk="1" latinLnBrk="0" hangingPunct="1">
        <a:spcBef>
          <a:spcPct val="20000"/>
        </a:spcBef>
        <a:buFont typeface="Arial"/>
        <a:buChar char="•"/>
        <a:defRPr sz="2800" kern="1200">
          <a:solidFill>
            <a:schemeClr val="accent6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  <a:lvl2pPr marL="536548" indent="-250813" algn="l" defTabSz="457178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accent6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2pPr>
      <a:lvl3pPr marL="804823" indent="-250813" algn="l" defTabSz="457178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accent6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3pPr>
      <a:lvl4pPr marL="1073097" indent="-250813" algn="l" defTabSz="457178" rtl="0" eaLnBrk="1" latinLnBrk="0" hangingPunct="1">
        <a:spcBef>
          <a:spcPct val="20000"/>
        </a:spcBef>
        <a:buFont typeface="Arial"/>
        <a:buChar char="•"/>
        <a:tabLst>
          <a:tab pos="990551" algn="l"/>
        </a:tabLst>
        <a:defRPr sz="1400" kern="1200">
          <a:solidFill>
            <a:schemeClr val="accent6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4pPr>
      <a:lvl5pPr marL="1342958" indent="-250813" algn="l" defTabSz="457178" rtl="0" eaLnBrk="1" latinLnBrk="0" hangingPunct="1">
        <a:spcBef>
          <a:spcPct val="20000"/>
        </a:spcBef>
        <a:buFont typeface="Arial"/>
        <a:buChar char="•"/>
        <a:defRPr sz="1200" kern="1200">
          <a:solidFill>
            <a:schemeClr val="accent6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5pPr>
      <a:lvl6pPr marL="2514474" indent="-228588" algn="l" defTabSz="457178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52" indent="-228588" algn="l" defTabSz="457178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28" indent="-228588" algn="l" defTabSz="457178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06" indent="-228588" algn="l" defTabSz="457178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8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4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2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9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6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3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40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8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2"/>
            <a:ext cx="10972800" cy="39645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9231" y="5795855"/>
            <a:ext cx="2844800" cy="2407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189"/>
            <a:fld id="{DCBCADE9-673E-4747-BBE9-59EDE4516008}" type="slidenum">
              <a:rPr lang="en-US" smtClean="0">
                <a:solidFill>
                  <a:srgbClr val="0091CC">
                    <a:tint val="75000"/>
                  </a:srgbClr>
                </a:solidFill>
              </a:rPr>
              <a:pPr defTabSz="457189"/>
              <a:t>‹#›</a:t>
            </a:fld>
            <a:endParaRPr lang="en-US" dirty="0">
              <a:solidFill>
                <a:srgbClr val="0091CC">
                  <a:tint val="75000"/>
                </a:srgbClr>
              </a:solidFill>
            </a:endParaRP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609600" y="5795855"/>
            <a:ext cx="7416800" cy="279120"/>
          </a:xfrm>
          <a:prstGeom prst="rect">
            <a:avLst/>
          </a:prstGeom>
        </p:spPr>
        <p:txBody>
          <a:bodyPr/>
          <a:lstStyle>
            <a:lvl1pPr marL="0" algn="l" defTabSz="457189" rtl="0" eaLnBrk="1" latinLnBrk="0" hangingPunct="1">
              <a:defRPr lang="en-US" sz="1000" b="0" kern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GB" dirty="0">
                <a:solidFill>
                  <a:srgbClr val="0091CC">
                    <a:tint val="75000"/>
                  </a:srgbClr>
                </a:solidFill>
              </a:rPr>
              <a:t>Remove, or click 'insert footer' to apply to all slides</a:t>
            </a:r>
          </a:p>
        </p:txBody>
      </p:sp>
    </p:spTree>
    <p:extLst>
      <p:ext uri="{BB962C8B-B14F-4D97-AF65-F5344CB8AC3E}">
        <p14:creationId xmlns:p14="http://schemas.microsoft.com/office/powerpoint/2010/main" val="2637085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457189" rtl="0" eaLnBrk="1" latinLnBrk="0" hangingPunct="1">
        <a:spcBef>
          <a:spcPct val="0"/>
        </a:spcBef>
        <a:buNone/>
        <a:defRPr sz="3600" b="1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</p:titleStyle>
    <p:bodyStyle>
      <a:lvl1pPr marL="246057" indent="-246057" algn="l" defTabSz="457189" rtl="0" eaLnBrk="1" latinLnBrk="0" hangingPunct="1">
        <a:spcBef>
          <a:spcPct val="20000"/>
        </a:spcBef>
        <a:buFont typeface="Arial"/>
        <a:buChar char="•"/>
        <a:defRPr sz="2800" kern="1200">
          <a:solidFill>
            <a:schemeClr val="accent6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  <a:lvl2pPr marL="536561" indent="-250819" algn="l" defTabSz="457189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accent6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2pPr>
      <a:lvl3pPr marL="804843" indent="-250819" algn="l" defTabSz="457189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accent6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3pPr>
      <a:lvl4pPr marL="1073123" indent="-250819" algn="l" defTabSz="457189" rtl="0" eaLnBrk="1" latinLnBrk="0" hangingPunct="1">
        <a:spcBef>
          <a:spcPct val="20000"/>
        </a:spcBef>
        <a:buFont typeface="Arial"/>
        <a:buChar char="•"/>
        <a:tabLst>
          <a:tab pos="990575" algn="l"/>
        </a:tabLst>
        <a:defRPr sz="1400" kern="1200">
          <a:solidFill>
            <a:schemeClr val="accent6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4pPr>
      <a:lvl5pPr marL="1342991" indent="-250819" algn="l" defTabSz="457189" rtl="0" eaLnBrk="1" latinLnBrk="0" hangingPunct="1">
        <a:spcBef>
          <a:spcPct val="20000"/>
        </a:spcBef>
        <a:buFont typeface="Arial"/>
        <a:buChar char="•"/>
        <a:defRPr sz="1200" kern="1200">
          <a:solidFill>
            <a:schemeClr val="accent6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5pPr>
      <a:lvl6pPr marL="2514537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5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8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2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.emf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surveymonkey.net/r/Preview/?sm=nTkSUTo_2Bj7ZNHqQ2QRmCB0Vuqow8AbDey3ZN_2BSmSinW20j3LPliuRFGqhIwCmuLp" TargetMode="External"/><Relationship Id="rId2" Type="http://schemas.openxmlformats.org/officeDocument/2006/relationships/hyperlink" Target="http://www.unredd.net/announcements-and-news/2714-2017-asia-pacific-safeguards-exchange.html" TargetMode="Externa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2132" y="-15447"/>
            <a:ext cx="10305143" cy="687344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2132" y="4437336"/>
            <a:ext cx="4965182" cy="1210278"/>
          </a:xfrm>
          <a:solidFill>
            <a:srgbClr val="FFFFFF">
              <a:alpha val="50000"/>
            </a:srgbClr>
          </a:solidFill>
          <a:effectLst/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Calibri" panose="020F0502020204030204" pitchFamily="34" charset="0"/>
              </a:rPr>
              <a:t>Event Introduction</a:t>
            </a:r>
            <a:r>
              <a:rPr lang="en-US" sz="2200" dirty="0">
                <a:solidFill>
                  <a:srgbClr val="002060"/>
                </a:solidFill>
                <a:latin typeface="Calibri" panose="020F0502020204030204" pitchFamily="34" charset="0"/>
              </a:rPr>
              <a:t/>
            </a:r>
            <a:br>
              <a:rPr lang="en-US" sz="2200" dirty="0">
                <a:solidFill>
                  <a:srgbClr val="002060"/>
                </a:solidFill>
                <a:latin typeface="Calibri" panose="020F0502020204030204" pitchFamily="34" charset="0"/>
              </a:rPr>
            </a:br>
            <a:r>
              <a:rPr lang="en-US" sz="2200" dirty="0">
                <a:solidFill>
                  <a:srgbClr val="002060"/>
                </a:solidFill>
                <a:latin typeface="Calibri" panose="020F0502020204030204" pitchFamily="34" charset="0"/>
              </a:rPr>
              <a:t>Hanoi, Vietnam</a:t>
            </a:r>
            <a:br>
              <a:rPr lang="en-US" sz="2200" dirty="0">
                <a:solidFill>
                  <a:srgbClr val="002060"/>
                </a:solidFill>
                <a:latin typeface="Calibri" panose="020F0502020204030204" pitchFamily="34" charset="0"/>
              </a:rPr>
            </a:br>
            <a:r>
              <a:rPr lang="en-US" sz="2200" dirty="0">
                <a:solidFill>
                  <a:srgbClr val="002060"/>
                </a:solidFill>
                <a:latin typeface="Calibri" panose="020F0502020204030204" pitchFamily="34" charset="0"/>
              </a:rPr>
              <a:t>26</a:t>
            </a:r>
            <a:r>
              <a:rPr lang="en-US" sz="2200" baseline="30000" dirty="0">
                <a:solidFill>
                  <a:srgbClr val="002060"/>
                </a:solidFill>
                <a:latin typeface="Calibri" panose="020F0502020204030204" pitchFamily="34" charset="0"/>
              </a:rPr>
              <a:t>th</a:t>
            </a:r>
            <a:r>
              <a:rPr lang="en-US" sz="2200" dirty="0">
                <a:solidFill>
                  <a:srgbClr val="002060"/>
                </a:solidFill>
                <a:latin typeface="Calibri" panose="020F0502020204030204" pitchFamily="34" charset="0"/>
              </a:rPr>
              <a:t> October, 2017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45BDD-CF48-C648-AC34-48ED39BA9239}" type="slidenum">
              <a:rPr lang="en-US" smtClean="0">
                <a:solidFill>
                  <a:srgbClr val="0091CC">
                    <a:tint val="75000"/>
                  </a:srgbClr>
                </a:solidFill>
              </a:rPr>
              <a:pPr/>
              <a:t>1</a:t>
            </a:fld>
            <a:endParaRPr lang="en-US">
              <a:solidFill>
                <a:srgbClr val="0091CC">
                  <a:tint val="75000"/>
                </a:srgbClr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57826" y="5758326"/>
            <a:ext cx="1889449" cy="111328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42132" y="5647614"/>
            <a:ext cx="2299447" cy="122399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942132" y="549293"/>
            <a:ext cx="4965182" cy="2677656"/>
          </a:xfrm>
          <a:prstGeom prst="rect">
            <a:avLst/>
          </a:prstGeom>
          <a:solidFill>
            <a:schemeClr val="bg1">
              <a:alpha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002060"/>
                </a:solidFill>
                <a:latin typeface="Calibri" panose="020F0502020204030204" pitchFamily="34" charset="0"/>
              </a:rPr>
              <a:t>Regional South-South Learning Event </a:t>
            </a:r>
            <a:r>
              <a:rPr lang="en-US" sz="2800" b="1" dirty="0" smtClean="0">
                <a:solidFill>
                  <a:srgbClr val="002060"/>
                </a:solidFill>
                <a:latin typeface="Calibri" panose="020F0502020204030204" pitchFamily="34" charset="0"/>
              </a:rPr>
              <a:t>(Asia)</a:t>
            </a:r>
          </a:p>
          <a:p>
            <a:r>
              <a:rPr lang="en-US" sz="2800" b="1" dirty="0" smtClean="0">
                <a:solidFill>
                  <a:srgbClr val="002060"/>
                </a:solidFill>
                <a:latin typeface="Calibri" panose="020F0502020204030204" pitchFamily="34" charset="0"/>
              </a:rPr>
              <a:t>on </a:t>
            </a:r>
          </a:p>
          <a:p>
            <a:r>
              <a:rPr lang="en-US" sz="2800" b="1" dirty="0" smtClean="0">
                <a:solidFill>
                  <a:srgbClr val="002060"/>
                </a:solidFill>
                <a:latin typeface="Calibri" panose="020F0502020204030204" pitchFamily="34" charset="0"/>
              </a:rPr>
              <a:t>Country </a:t>
            </a:r>
            <a:r>
              <a:rPr lang="en-US" sz="2800" b="1" dirty="0">
                <a:solidFill>
                  <a:srgbClr val="002060"/>
                </a:solidFill>
                <a:latin typeface="Calibri" panose="020F0502020204030204" pitchFamily="34" charset="0"/>
              </a:rPr>
              <a:t>Approaches to REDD+ Safeguards and Safeguards Information </a:t>
            </a:r>
            <a:r>
              <a:rPr lang="en-US" sz="2800" b="1" dirty="0" smtClean="0">
                <a:solidFill>
                  <a:srgbClr val="002060"/>
                </a:solidFill>
                <a:latin typeface="Calibri" panose="020F0502020204030204" pitchFamily="34" charset="0"/>
              </a:rPr>
              <a:t>Systems</a:t>
            </a:r>
            <a:endParaRPr lang="en-GB" sz="2800" dirty="0">
              <a:solidFill>
                <a:srgbClr val="00206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95132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242047"/>
            <a:ext cx="11422742" cy="857250"/>
          </a:xfrm>
        </p:spPr>
        <p:txBody>
          <a:bodyPr>
            <a:normAutofit/>
          </a:bodyPr>
          <a:lstStyle/>
          <a:p>
            <a:pPr indent="465138">
              <a:spcBef>
                <a:spcPts val="600"/>
              </a:spcBef>
              <a:spcAft>
                <a:spcPts val="600"/>
              </a:spcAft>
            </a:pPr>
            <a:r>
              <a:rPr lang="en-GB" sz="2800" dirty="0">
                <a:latin typeface="Calibri" panose="020F0502020204030204" pitchFamily="34" charset="0"/>
              </a:rPr>
              <a:t>Event Rationale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1" y="986971"/>
            <a:ext cx="11422742" cy="4808883"/>
          </a:xfrm>
        </p:spPr>
        <p:txBody>
          <a:bodyPr>
            <a:noAutofit/>
          </a:bodyPr>
          <a:lstStyle/>
          <a:p>
            <a:pPr marL="465138" indent="-465138">
              <a:spcBef>
                <a:spcPts val="0"/>
              </a:spcBef>
              <a:spcAft>
                <a:spcPts val="600"/>
              </a:spcAft>
            </a:pPr>
            <a:r>
              <a:rPr lang="en-US" sz="2200" dirty="0" smtClean="0">
                <a:latin typeface="Calibri" panose="020F0502020204030204" pitchFamily="34" charset="0"/>
              </a:rPr>
              <a:t>Warsaw Framework anchored REDD+ to UNFCCC (2013). Countries aiming to receive Results-based Payments from REDD+ must: </a:t>
            </a:r>
          </a:p>
          <a:p>
            <a:pPr marL="914400" indent="-449263">
              <a:spcBef>
                <a:spcPts val="0"/>
              </a:spcBef>
              <a:buAutoNum type="arabicParenR"/>
            </a:pPr>
            <a:r>
              <a:rPr lang="en-US" sz="2200" b="1" dirty="0" smtClean="0">
                <a:latin typeface="Calibri" panose="020F0502020204030204" pitchFamily="34" charset="0"/>
              </a:rPr>
              <a:t>Implement REDD+ in a manner consistent with the Cancun principles </a:t>
            </a:r>
          </a:p>
          <a:p>
            <a:pPr marL="914400" indent="-449263">
              <a:spcBef>
                <a:spcPts val="0"/>
              </a:spcBef>
              <a:buAutoNum type="arabicParenR"/>
            </a:pPr>
            <a:r>
              <a:rPr lang="en-US" sz="2200" b="1" dirty="0" smtClean="0">
                <a:latin typeface="Calibri" panose="020F0502020204030204" pitchFamily="34" charset="0"/>
              </a:rPr>
              <a:t>Safeguards Information System (SIS) </a:t>
            </a:r>
          </a:p>
          <a:p>
            <a:pPr marL="914400" indent="-449263">
              <a:spcBef>
                <a:spcPts val="0"/>
              </a:spcBef>
              <a:spcAft>
                <a:spcPts val="600"/>
              </a:spcAft>
              <a:buAutoNum type="arabicParenR"/>
            </a:pPr>
            <a:r>
              <a:rPr lang="en-US" sz="2200" b="1" dirty="0" smtClean="0">
                <a:latin typeface="Calibri" panose="020F0502020204030204" pitchFamily="34" charset="0"/>
              </a:rPr>
              <a:t>Summary of Information</a:t>
            </a:r>
          </a:p>
          <a:p>
            <a:pPr marL="465138" indent="-465138">
              <a:spcBef>
                <a:spcPts val="0"/>
              </a:spcBef>
              <a:spcAft>
                <a:spcPts val="600"/>
              </a:spcAft>
            </a:pPr>
            <a:r>
              <a:rPr lang="en-US" sz="2200" b="1" dirty="0" smtClean="0">
                <a:latin typeface="Calibri" panose="020F0502020204030204" pitchFamily="34" charset="0"/>
              </a:rPr>
              <a:t>Many challenges: </a:t>
            </a:r>
          </a:p>
          <a:p>
            <a:pPr marL="914400" indent="-449263">
              <a:spcBef>
                <a:spcPts val="0"/>
              </a:spcBef>
              <a:buFontTx/>
              <a:buChar char="-"/>
            </a:pPr>
            <a:r>
              <a:rPr lang="en-US" sz="2200" dirty="0" smtClean="0">
                <a:latin typeface="Calibri" panose="020F0502020204030204" pitchFamily="34" charset="0"/>
              </a:rPr>
              <a:t>Safeguards often quite new to forest agencies responsible for REDD+, cross sectoral nature; </a:t>
            </a:r>
          </a:p>
          <a:p>
            <a:pPr marL="914400" indent="-449263">
              <a:spcBef>
                <a:spcPts val="0"/>
              </a:spcBef>
              <a:buFontTx/>
              <a:buChar char="-"/>
            </a:pPr>
            <a:r>
              <a:rPr lang="en-US" sz="2200" dirty="0" smtClean="0">
                <a:latin typeface="Calibri" panose="020F0502020204030204" pitchFamily="34" charset="0"/>
              </a:rPr>
              <a:t>Limited guidance and </a:t>
            </a:r>
            <a:r>
              <a:rPr lang="en-US" sz="2200" dirty="0">
                <a:latin typeface="Calibri" panose="020F0502020204030204" pitchFamily="34" charset="0"/>
              </a:rPr>
              <a:t>n</a:t>
            </a:r>
            <a:r>
              <a:rPr lang="en-US" sz="2200" dirty="0" smtClean="0">
                <a:latin typeface="Calibri" panose="020F0502020204030204" pitchFamily="34" charset="0"/>
              </a:rPr>
              <a:t>o clear standards from UNFCCC;</a:t>
            </a:r>
          </a:p>
          <a:p>
            <a:pPr marL="914400" indent="-449263">
              <a:spcBef>
                <a:spcPts val="0"/>
              </a:spcBef>
              <a:buFontTx/>
              <a:buChar char="-"/>
            </a:pPr>
            <a:r>
              <a:rPr lang="en-US" sz="2200" dirty="0" smtClean="0">
                <a:latin typeface="Calibri" panose="020F0502020204030204" pitchFamily="34" charset="0"/>
              </a:rPr>
              <a:t>Different interpretations (e.g. do no harm vs multiple </a:t>
            </a:r>
            <a:r>
              <a:rPr lang="en-US" sz="2200" dirty="0" smtClean="0">
                <a:latin typeface="Calibri" panose="020F0502020204030204" pitchFamily="34" charset="0"/>
              </a:rPr>
              <a:t>benefits), terms </a:t>
            </a:r>
            <a:r>
              <a:rPr lang="en-US" sz="2200" dirty="0" smtClean="0">
                <a:latin typeface="Calibri" panose="020F0502020204030204" pitchFamily="34" charset="0"/>
              </a:rPr>
              <a:t>(e.g. IPs</a:t>
            </a:r>
            <a:r>
              <a:rPr lang="en-US" sz="2200" dirty="0" smtClean="0">
                <a:latin typeface="Calibri" panose="020F0502020204030204" pitchFamily="34" charset="0"/>
              </a:rPr>
              <a:t>);</a:t>
            </a:r>
            <a:endParaRPr lang="en-US" sz="2200" dirty="0" smtClean="0">
              <a:latin typeface="Calibri" panose="020F0502020204030204" pitchFamily="34" charset="0"/>
            </a:endParaRPr>
          </a:p>
          <a:p>
            <a:pPr marL="914400" indent="-449263">
              <a:spcBef>
                <a:spcPts val="0"/>
              </a:spcBef>
              <a:buFontTx/>
              <a:buChar char="-"/>
            </a:pPr>
            <a:r>
              <a:rPr lang="en-US" sz="2200" dirty="0" smtClean="0">
                <a:latin typeface="Calibri" panose="020F0502020204030204" pitchFamily="34" charset="0"/>
              </a:rPr>
              <a:t>Country circumstances (REDD+ </a:t>
            </a:r>
            <a:r>
              <a:rPr lang="en-US" sz="2200" dirty="0" smtClean="0">
                <a:latin typeface="Calibri" panose="020F0502020204030204" pitchFamily="34" charset="0"/>
              </a:rPr>
              <a:t>context, approach</a:t>
            </a:r>
            <a:r>
              <a:rPr lang="en-US" sz="2200" dirty="0" smtClean="0">
                <a:latin typeface="Calibri" panose="020F0502020204030204" pitchFamily="34" charset="0"/>
              </a:rPr>
              <a:t>, scales of implementation) and; </a:t>
            </a:r>
          </a:p>
          <a:p>
            <a:pPr marL="914400" indent="-449263">
              <a:spcBef>
                <a:spcPts val="0"/>
              </a:spcBef>
              <a:spcAft>
                <a:spcPts val="600"/>
              </a:spcAft>
              <a:buFontTx/>
              <a:buChar char="-"/>
            </a:pPr>
            <a:r>
              <a:rPr lang="en-US" sz="2200" dirty="0">
                <a:latin typeface="Calibri" panose="020F0502020204030204" pitchFamily="34" charset="0"/>
              </a:rPr>
              <a:t>T</a:t>
            </a:r>
            <a:r>
              <a:rPr lang="en-US" sz="2200" dirty="0" smtClean="0">
                <a:latin typeface="Calibri" panose="020F0502020204030204" pitchFamily="34" charset="0"/>
              </a:rPr>
              <a:t>iming (safeguards must be in response to REDD+ policies/measures</a:t>
            </a:r>
            <a:r>
              <a:rPr lang="en-US" sz="2200" dirty="0" smtClean="0">
                <a:latin typeface="Calibri" panose="020F0502020204030204" pitchFamily="34" charset="0"/>
              </a:rPr>
              <a:t>) </a:t>
            </a:r>
            <a:endParaRPr lang="en-US" sz="2200" dirty="0" smtClean="0">
              <a:latin typeface="Calibri" panose="020F0502020204030204" pitchFamily="34" charset="0"/>
            </a:endParaRPr>
          </a:p>
          <a:p>
            <a:pPr marL="465138" indent="-465138">
              <a:spcBef>
                <a:spcPts val="0"/>
              </a:spcBef>
              <a:spcAft>
                <a:spcPts val="600"/>
              </a:spcAft>
            </a:pPr>
            <a:r>
              <a:rPr lang="en-US" sz="2200" b="1" dirty="0" smtClean="0">
                <a:latin typeface="Calibri" panose="020F0502020204030204" pitchFamily="34" charset="0"/>
              </a:rPr>
              <a:t>Additional complications due to multiple requirements of FCPF, GCF and others</a:t>
            </a:r>
            <a:r>
              <a:rPr lang="en-US" sz="2200" dirty="0" smtClean="0">
                <a:latin typeface="Calibri" panose="020F0502020204030204" pitchFamily="34" charset="0"/>
              </a:rPr>
              <a:t>. </a:t>
            </a:r>
          </a:p>
          <a:p>
            <a:pPr marL="465138" indent="-465138">
              <a:spcBef>
                <a:spcPts val="0"/>
              </a:spcBef>
              <a:spcAft>
                <a:spcPts val="600"/>
              </a:spcAft>
            </a:pPr>
            <a:r>
              <a:rPr lang="en-US" sz="2200" dirty="0" smtClean="0">
                <a:latin typeface="Calibri" panose="020F0502020204030204" pitchFamily="34" charset="0"/>
              </a:rPr>
              <a:t>We all need to learn from each other. No one right way. Limited S-S dialogue </a:t>
            </a:r>
            <a:r>
              <a:rPr lang="en-US" sz="2200" dirty="0" err="1" smtClean="0">
                <a:latin typeface="Calibri" panose="020F0502020204030204" pitchFamily="34" charset="0"/>
              </a:rPr>
              <a:t>opps</a:t>
            </a:r>
            <a:r>
              <a:rPr lang="en-US" sz="2200" dirty="0" smtClean="0">
                <a:latin typeface="Calibri" panose="020F0502020204030204" pitchFamily="34" charset="0"/>
              </a:rPr>
              <a:t>.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BCADE9-673E-4747-BBE9-59EDE4516008}" type="slidenum">
              <a:rPr lang="en-US" smtClean="0">
                <a:solidFill>
                  <a:srgbClr val="0091CC">
                    <a:tint val="75000"/>
                  </a:srgbClr>
                </a:solidFill>
              </a:rPr>
              <a:pPr/>
              <a:t>2</a:t>
            </a:fld>
            <a:endParaRPr lang="en-US" dirty="0">
              <a:solidFill>
                <a:srgbClr val="0091CC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50963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42047"/>
            <a:ext cx="12192000" cy="857250"/>
          </a:xfrm>
        </p:spPr>
        <p:txBody>
          <a:bodyPr>
            <a:normAutofit/>
          </a:bodyPr>
          <a:lstStyle/>
          <a:p>
            <a:pPr indent="465138"/>
            <a:r>
              <a:rPr lang="en-GB" sz="2800" dirty="0">
                <a:latin typeface="Calibri" panose="020F0502020204030204" pitchFamily="34" charset="0"/>
              </a:rPr>
              <a:t>Event </a:t>
            </a:r>
            <a:r>
              <a:rPr lang="en-GB" sz="2800" dirty="0" smtClean="0">
                <a:latin typeface="Calibri" panose="020F0502020204030204" pitchFamily="34" charset="0"/>
              </a:rPr>
              <a:t>Objective, Outcomes and Outputs</a:t>
            </a:r>
            <a:endParaRPr lang="en-GB" sz="2800" dirty="0">
              <a:latin typeface="Calibri" panose="020F05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457" y="1099298"/>
            <a:ext cx="11234056" cy="4602256"/>
          </a:xfrm>
        </p:spPr>
        <p:txBody>
          <a:bodyPr>
            <a:normAutofit lnSpcReduction="10000"/>
          </a:bodyPr>
          <a:lstStyle/>
          <a:p>
            <a:pPr marL="0" marR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200" b="1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Objective:</a:t>
            </a:r>
            <a:endParaRPr lang="en-GB" sz="2200" b="1" dirty="0" smtClean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 algn="ctr">
              <a:spcBef>
                <a:spcPts val="0"/>
              </a:spcBef>
              <a:spcAft>
                <a:spcPts val="600"/>
              </a:spcAft>
              <a:buNone/>
            </a:pPr>
            <a:r>
              <a:rPr lang="en-GB" sz="2200" b="1" i="1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To </a:t>
            </a:r>
            <a:r>
              <a:rPr lang="en-GB" sz="2200" b="1" i="1" dirty="0">
                <a:latin typeface="Calibri" panose="020F0502020204030204" pitchFamily="34" charset="0"/>
                <a:cs typeface="Times New Roman" panose="02020603050405020304" pitchFamily="18" charset="0"/>
              </a:rPr>
              <a:t>share experiences and lessons learned to date on meeting international safeguard requirements for REDD+ and developing SIS and to discuss common challenges, issues and potential solutions among REDD+ countries in the Asia region</a:t>
            </a:r>
            <a:r>
              <a:rPr lang="en-GB" sz="2200" b="1" i="1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marL="0" marR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200" b="1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Outcomes: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2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Key REDD+ safeguards focal points and stakeholders of participating countries are better informed about the latest developments and requirements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2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Shared experiences and lessons learned from the Asia region (and beyond) provide participants with broader perspectives and potential solutions in developing country approaches</a:t>
            </a:r>
            <a:endParaRPr lang="en-GB" sz="2200" dirty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10000"/>
              </a:lnSpc>
              <a:spcBef>
                <a:spcPts val="0"/>
              </a:spcBef>
              <a:spcAft>
                <a:spcPts val="450"/>
              </a:spcAft>
              <a:buNone/>
            </a:pPr>
            <a:r>
              <a:rPr lang="en-US" sz="2200" b="1" dirty="0" smtClean="0">
                <a:latin typeface="Calibri" panose="020F0502020204030204" pitchFamily="34" charset="0"/>
              </a:rPr>
              <a:t>Output:</a:t>
            </a:r>
          </a:p>
          <a:p>
            <a:pPr>
              <a:lnSpc>
                <a:spcPct val="110000"/>
              </a:lnSpc>
              <a:spcBef>
                <a:spcPts val="0"/>
              </a:spcBef>
              <a:spcAft>
                <a:spcPts val="450"/>
              </a:spcAft>
            </a:pPr>
            <a:r>
              <a:rPr lang="en-US" sz="2200" dirty="0" smtClean="0">
                <a:latin typeface="Calibri" panose="020F0502020204030204" pitchFamily="34" charset="0"/>
              </a:rPr>
              <a:t>Information Brief on key lessons, case studies/examples structured around: 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spcAft>
                <a:spcPts val="450"/>
              </a:spcAft>
              <a:buNone/>
            </a:pPr>
            <a:r>
              <a:rPr lang="en-US" sz="2200" dirty="0">
                <a:latin typeface="Calibri" panose="020F0502020204030204" pitchFamily="34" charset="0"/>
              </a:rPr>
              <a:t>	</a:t>
            </a:r>
            <a:r>
              <a:rPr lang="en-US" sz="2200" b="1" dirty="0" err="1" smtClean="0">
                <a:latin typeface="Calibri" panose="020F0502020204030204" pitchFamily="34" charset="0"/>
              </a:rPr>
              <a:t>i</a:t>
            </a:r>
            <a:r>
              <a:rPr lang="en-US" sz="2200" b="1" dirty="0" smtClean="0">
                <a:latin typeface="Calibri" panose="020F0502020204030204" pitchFamily="34" charset="0"/>
              </a:rPr>
              <a:t>) processes; ii) challenges; iii) opportunities and iv) lessons/solutions</a:t>
            </a:r>
            <a:endParaRPr lang="en-GB" sz="2200" b="1" dirty="0">
              <a:latin typeface="Calibri" panose="020F050202020403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BCADE9-673E-4747-BBE9-59EDE4516008}" type="slidenum">
              <a:rPr lang="en-US" smtClean="0">
                <a:solidFill>
                  <a:srgbClr val="0091CC">
                    <a:tint val="75000"/>
                  </a:srgbClr>
                </a:solidFill>
              </a:rPr>
              <a:pPr/>
              <a:t>3</a:t>
            </a:fld>
            <a:endParaRPr lang="en-US" dirty="0">
              <a:solidFill>
                <a:srgbClr val="0091CC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73860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42047"/>
            <a:ext cx="12192000" cy="857250"/>
          </a:xfrm>
        </p:spPr>
        <p:txBody>
          <a:bodyPr>
            <a:normAutofit/>
          </a:bodyPr>
          <a:lstStyle/>
          <a:p>
            <a:pPr indent="342900"/>
            <a:r>
              <a:rPr lang="en-GB" sz="2800" dirty="0">
                <a:latin typeface="Calibri" panose="020F0502020204030204" pitchFamily="34" charset="0"/>
              </a:rPr>
              <a:t>Event Format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7371" y="1099298"/>
            <a:ext cx="11393715" cy="4602256"/>
          </a:xfrm>
        </p:spPr>
        <p:txBody>
          <a:bodyPr>
            <a:noAutofit/>
          </a:bodyPr>
          <a:lstStyle/>
          <a:p>
            <a:pPr marL="465138" indent="-465138">
              <a:spcBef>
                <a:spcPts val="0"/>
              </a:spcBef>
              <a:spcAft>
                <a:spcPts val="600"/>
              </a:spcAft>
            </a:pPr>
            <a:r>
              <a:rPr lang="en-US" sz="2200" b="1" dirty="0" smtClean="0">
                <a:latin typeface="Calibri" panose="020F0502020204030204" pitchFamily="34" charset="0"/>
              </a:rPr>
              <a:t>2 </a:t>
            </a:r>
            <a:r>
              <a:rPr lang="en-US" sz="2200" b="1" dirty="0" smtClean="0">
                <a:latin typeface="Calibri" panose="020F0502020204030204" pitchFamily="34" charset="0"/>
              </a:rPr>
              <a:t>days/4 </a:t>
            </a:r>
            <a:r>
              <a:rPr lang="en-US" sz="2200" b="1" dirty="0" smtClean="0">
                <a:latin typeface="Calibri" panose="020F0502020204030204" pitchFamily="34" charset="0"/>
              </a:rPr>
              <a:t>sessions; Semi-structured/facilitated discussions </a:t>
            </a:r>
            <a:r>
              <a:rPr lang="en-US" sz="2200" b="1" dirty="0" smtClean="0">
                <a:latin typeface="Calibri" panose="020F0502020204030204" pitchFamily="34" charset="0"/>
              </a:rPr>
              <a:t>around</a:t>
            </a:r>
            <a:r>
              <a:rPr lang="en-US" sz="2200" b="1" dirty="0" smtClean="0">
                <a:latin typeface="Calibri" panose="020F0502020204030204" pitchFamily="34" charset="0"/>
              </a:rPr>
              <a:t> </a:t>
            </a:r>
            <a:r>
              <a:rPr lang="en-US" sz="2200" b="1" dirty="0" smtClean="0">
                <a:latin typeface="Calibri" panose="020F0502020204030204" pitchFamily="34" charset="0"/>
              </a:rPr>
              <a:t>each UNFCCC requirement</a:t>
            </a:r>
          </a:p>
          <a:p>
            <a:pPr marL="465138" indent="-465138">
              <a:spcBef>
                <a:spcPts val="0"/>
              </a:spcBef>
              <a:spcAft>
                <a:spcPts val="600"/>
              </a:spcAft>
            </a:pPr>
            <a:r>
              <a:rPr lang="en-US" sz="2200" b="1" dirty="0" smtClean="0">
                <a:latin typeface="Calibri" panose="020F0502020204030204" pitchFamily="34" charset="0"/>
              </a:rPr>
              <a:t>Underlying/cross-cutting theme will be meeting multiple safeguards requirements</a:t>
            </a:r>
          </a:p>
          <a:p>
            <a:pPr marL="465138" indent="-465138">
              <a:spcBef>
                <a:spcPts val="0"/>
              </a:spcBef>
              <a:spcAft>
                <a:spcPts val="600"/>
              </a:spcAft>
            </a:pPr>
            <a:r>
              <a:rPr lang="en-US" sz="2200" b="1" dirty="0" smtClean="0">
                <a:latin typeface="Calibri" panose="020F0502020204030204" pitchFamily="34" charset="0"/>
              </a:rPr>
              <a:t>Session 1: Setting the Scene</a:t>
            </a:r>
          </a:p>
          <a:p>
            <a:pPr marL="914400" indent="-449263">
              <a:spcBef>
                <a:spcPts val="0"/>
              </a:spcBef>
              <a:buFont typeface="Calibri" panose="020F0502020204030204" pitchFamily="34" charset="0"/>
              <a:buChar char="–"/>
            </a:pPr>
            <a:r>
              <a:rPr lang="en-US" sz="2200" dirty="0" smtClean="0">
                <a:latin typeface="Calibri" panose="020F0502020204030204" pitchFamily="34" charset="0"/>
              </a:rPr>
              <a:t>UNFCCC Safeguards Requirements – A Global Overview of Progress </a:t>
            </a:r>
          </a:p>
          <a:p>
            <a:pPr marL="914400" indent="-449263">
              <a:spcBef>
                <a:spcPts val="0"/>
              </a:spcBef>
              <a:buFont typeface="Calibri" panose="020F0502020204030204" pitchFamily="34" charset="0"/>
              <a:buChar char="–"/>
            </a:pPr>
            <a:r>
              <a:rPr lang="en-US" sz="2200" dirty="0" smtClean="0">
                <a:latin typeface="Calibri" panose="020F0502020204030204" pitchFamily="34" charset="0"/>
              </a:rPr>
              <a:t>Forest Carbon Partnership Facility (FCPF) Safeguards Requirements and Progress in Asia</a:t>
            </a:r>
          </a:p>
          <a:p>
            <a:pPr marL="914400" indent="-449263">
              <a:spcBef>
                <a:spcPts val="0"/>
              </a:spcBef>
              <a:spcAft>
                <a:spcPts val="600"/>
              </a:spcAft>
              <a:buFont typeface="Calibri" panose="020F0502020204030204" pitchFamily="34" charset="0"/>
              <a:buChar char="–"/>
            </a:pPr>
            <a:r>
              <a:rPr lang="en-US" sz="2200" dirty="0" smtClean="0">
                <a:latin typeface="Calibri" panose="020F0502020204030204" pitchFamily="34" charset="0"/>
              </a:rPr>
              <a:t>Green Climate Fund (GCF) – Emerging Safeguards Requirements for Results-based Payments from REDD+</a:t>
            </a:r>
          </a:p>
          <a:p>
            <a:pPr marL="465138" indent="-465138">
              <a:spcBef>
                <a:spcPts val="0"/>
              </a:spcBef>
              <a:spcAft>
                <a:spcPts val="600"/>
              </a:spcAft>
            </a:pPr>
            <a:r>
              <a:rPr lang="en-US" sz="2200" b="1" dirty="0" smtClean="0">
                <a:latin typeface="Calibri" panose="020F0502020204030204" pitchFamily="34" charset="0"/>
              </a:rPr>
              <a:t>Session 2</a:t>
            </a:r>
            <a:r>
              <a:rPr lang="en-US" sz="2200" b="1" dirty="0">
                <a:latin typeface="Calibri" panose="020F0502020204030204" pitchFamily="34" charset="0"/>
              </a:rPr>
              <a:t>: Ensuring REDD+ activities are carried out in consistency with Cancun </a:t>
            </a:r>
            <a:r>
              <a:rPr lang="en-US" sz="2200" b="1" dirty="0" smtClean="0">
                <a:latin typeface="Calibri" panose="020F0502020204030204" pitchFamily="34" charset="0"/>
              </a:rPr>
              <a:t>safeguards</a:t>
            </a:r>
          </a:p>
          <a:p>
            <a:pPr marL="914400" indent="-449263">
              <a:spcBef>
                <a:spcPts val="0"/>
              </a:spcBef>
              <a:buFont typeface="Calibri" panose="020F0502020204030204" pitchFamily="34" charset="0"/>
              <a:buChar char="–"/>
            </a:pPr>
            <a:r>
              <a:rPr lang="en-US" sz="2200" dirty="0" smtClean="0">
                <a:latin typeface="Calibri" panose="020F0502020204030204" pitchFamily="34" charset="0"/>
              </a:rPr>
              <a:t>Thematic </a:t>
            </a:r>
            <a:r>
              <a:rPr lang="en-US" sz="2200" dirty="0" smtClean="0">
                <a:latin typeface="Calibri" panose="020F0502020204030204" pitchFamily="34" charset="0"/>
              </a:rPr>
              <a:t>presentation</a:t>
            </a:r>
          </a:p>
          <a:p>
            <a:pPr marL="914400" indent="-449263">
              <a:spcBef>
                <a:spcPts val="0"/>
              </a:spcBef>
              <a:buFont typeface="Calibri" panose="020F0502020204030204" pitchFamily="34" charset="0"/>
              <a:buChar char="–"/>
            </a:pPr>
            <a:r>
              <a:rPr lang="en-US" sz="2200" dirty="0" smtClean="0">
                <a:latin typeface="Calibri" panose="020F0502020204030204" pitchFamily="34" charset="0"/>
              </a:rPr>
              <a:t>Sub-themes: 1) REDD+ Approaches &amp; Scales; 2) Utilizing governance arrangements</a:t>
            </a:r>
            <a:endParaRPr lang="en-US" sz="2200" dirty="0" smtClean="0">
              <a:latin typeface="Calibri" panose="020F0502020204030204" pitchFamily="34" charset="0"/>
            </a:endParaRPr>
          </a:p>
          <a:p>
            <a:pPr marL="914400" indent="-449263">
              <a:spcBef>
                <a:spcPts val="0"/>
              </a:spcBef>
              <a:buFont typeface="Calibri" panose="020F0502020204030204" pitchFamily="34" charset="0"/>
              <a:buChar char="–"/>
            </a:pPr>
            <a:r>
              <a:rPr lang="en-US" sz="2200" dirty="0" smtClean="0">
                <a:latin typeface="Calibri" panose="020F0502020204030204" pitchFamily="34" charset="0"/>
              </a:rPr>
              <a:t>Country </a:t>
            </a:r>
            <a:r>
              <a:rPr lang="en-US" sz="2200" dirty="0" smtClean="0">
                <a:latin typeface="Calibri" panose="020F0502020204030204" pitchFamily="34" charset="0"/>
              </a:rPr>
              <a:t>presentations: 1) Indonesia </a:t>
            </a:r>
            <a:r>
              <a:rPr lang="en-US" sz="2200" dirty="0" smtClean="0">
                <a:latin typeface="Calibri" panose="020F0502020204030204" pitchFamily="34" charset="0"/>
              </a:rPr>
              <a:t>&amp; </a:t>
            </a:r>
            <a:r>
              <a:rPr lang="en-US" sz="2200" dirty="0" smtClean="0">
                <a:latin typeface="Calibri" panose="020F0502020204030204" pitchFamily="34" charset="0"/>
              </a:rPr>
              <a:t>Bhutan; 2) Mongolia &amp; PNG</a:t>
            </a:r>
            <a:endParaRPr lang="en-US" sz="2200" dirty="0" smtClean="0">
              <a:latin typeface="Calibri" panose="020F0502020204030204" pitchFamily="34" charset="0"/>
            </a:endParaRPr>
          </a:p>
          <a:p>
            <a:pPr marL="914400" indent="-449263">
              <a:spcBef>
                <a:spcPts val="0"/>
              </a:spcBef>
              <a:spcAft>
                <a:spcPts val="600"/>
              </a:spcAft>
              <a:buFont typeface="Calibri" panose="020F0502020204030204" pitchFamily="34" charset="0"/>
              <a:buChar char="–"/>
            </a:pPr>
            <a:r>
              <a:rPr lang="en-US" sz="2200" dirty="0" smtClean="0">
                <a:latin typeface="Calibri" panose="020F0502020204030204" pitchFamily="34" charset="0"/>
              </a:rPr>
              <a:t>Group discussions in Country Teams and plenary</a:t>
            </a:r>
            <a:endParaRPr lang="en-GB" sz="2200" dirty="0">
              <a:latin typeface="Calibri" panose="020F050202020403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BCADE9-673E-4747-BBE9-59EDE4516008}" type="slidenum">
              <a:rPr lang="en-US" smtClean="0">
                <a:solidFill>
                  <a:srgbClr val="0091CC">
                    <a:tint val="75000"/>
                  </a:srgbClr>
                </a:solidFill>
              </a:rPr>
              <a:pPr/>
              <a:t>4</a:t>
            </a:fld>
            <a:endParaRPr lang="en-US" dirty="0">
              <a:solidFill>
                <a:srgbClr val="0091CC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05284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42047"/>
            <a:ext cx="12192000" cy="857250"/>
          </a:xfrm>
        </p:spPr>
        <p:txBody>
          <a:bodyPr>
            <a:normAutofit/>
          </a:bodyPr>
          <a:lstStyle/>
          <a:p>
            <a:pPr indent="342900"/>
            <a:r>
              <a:rPr lang="en-GB" sz="2800" dirty="0">
                <a:latin typeface="Calibri" panose="020F0502020204030204" pitchFamily="34" charset="0"/>
              </a:rPr>
              <a:t>Event Format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7371" y="1099298"/>
            <a:ext cx="11393715" cy="4602256"/>
          </a:xfrm>
        </p:spPr>
        <p:txBody>
          <a:bodyPr>
            <a:normAutofit/>
          </a:bodyPr>
          <a:lstStyle/>
          <a:p>
            <a:pPr marL="465138" indent="-465138">
              <a:lnSpc>
                <a:spcPct val="110000"/>
              </a:lnSpc>
              <a:spcBef>
                <a:spcPts val="0"/>
              </a:spcBef>
              <a:spcAft>
                <a:spcPts val="450"/>
              </a:spcAft>
            </a:pPr>
            <a:r>
              <a:rPr lang="en-US" sz="2200" b="1" dirty="0" smtClean="0">
                <a:latin typeface="Calibri" panose="020F0502020204030204" pitchFamily="34" charset="0"/>
              </a:rPr>
              <a:t>Session 3: Safeguards Information Systems and Summaries of Information</a:t>
            </a:r>
          </a:p>
          <a:p>
            <a:pPr marL="914400" indent="-449263">
              <a:spcBef>
                <a:spcPts val="0"/>
              </a:spcBef>
              <a:buFont typeface="Calibri" panose="020F0502020204030204" pitchFamily="34" charset="0"/>
              <a:buChar char="–"/>
            </a:pPr>
            <a:r>
              <a:rPr lang="en-US" sz="2200" dirty="0" smtClean="0">
                <a:latin typeface="Calibri" panose="020F0502020204030204" pitchFamily="34" charset="0"/>
              </a:rPr>
              <a:t>Thematic </a:t>
            </a:r>
            <a:r>
              <a:rPr lang="en-US" sz="2200" dirty="0" smtClean="0">
                <a:latin typeface="Calibri" panose="020F0502020204030204" pitchFamily="34" charset="0"/>
              </a:rPr>
              <a:t>presentations</a:t>
            </a:r>
          </a:p>
          <a:p>
            <a:pPr marL="914400" indent="-449263">
              <a:spcBef>
                <a:spcPts val="0"/>
              </a:spcBef>
              <a:buFont typeface="Calibri" panose="020F0502020204030204" pitchFamily="34" charset="0"/>
              <a:buChar char="–"/>
            </a:pPr>
            <a:r>
              <a:rPr lang="en-US" sz="2200" dirty="0" smtClean="0">
                <a:latin typeface="Calibri" panose="020F0502020204030204" pitchFamily="34" charset="0"/>
              </a:rPr>
              <a:t>Sub-themes: 1) Safeguards Information Systems; 2) Summaries of Information</a:t>
            </a:r>
            <a:endParaRPr lang="en-US" sz="2200" dirty="0" smtClean="0">
              <a:latin typeface="Calibri" panose="020F0502020204030204" pitchFamily="34" charset="0"/>
            </a:endParaRPr>
          </a:p>
          <a:p>
            <a:pPr marL="914400" indent="-449263">
              <a:spcBef>
                <a:spcPts val="0"/>
              </a:spcBef>
              <a:buFont typeface="Calibri" panose="020F0502020204030204" pitchFamily="34" charset="0"/>
              <a:buChar char="–"/>
            </a:pPr>
            <a:r>
              <a:rPr lang="en-US" sz="2200" dirty="0" smtClean="0">
                <a:latin typeface="Calibri" panose="020F0502020204030204" pitchFamily="34" charset="0"/>
              </a:rPr>
              <a:t>Country </a:t>
            </a:r>
            <a:r>
              <a:rPr lang="en-US" sz="2200" dirty="0" smtClean="0">
                <a:latin typeface="Calibri" panose="020F0502020204030204" pitchFamily="34" charset="0"/>
              </a:rPr>
              <a:t>presentations: 1) Cambodia </a:t>
            </a:r>
            <a:r>
              <a:rPr lang="en-US" sz="2200" dirty="0" smtClean="0">
                <a:latin typeface="Calibri" panose="020F0502020204030204" pitchFamily="34" charset="0"/>
              </a:rPr>
              <a:t>&amp; </a:t>
            </a:r>
            <a:r>
              <a:rPr lang="en-US" sz="2200" dirty="0" smtClean="0">
                <a:latin typeface="Calibri" panose="020F0502020204030204" pitchFamily="34" charset="0"/>
              </a:rPr>
              <a:t>Ghana; 2) Viet Nam</a:t>
            </a:r>
          </a:p>
          <a:p>
            <a:pPr marL="914400" indent="-449263">
              <a:spcBef>
                <a:spcPts val="0"/>
              </a:spcBef>
              <a:buFont typeface="Calibri" panose="020F0502020204030204" pitchFamily="34" charset="0"/>
              <a:buChar char="–"/>
            </a:pPr>
            <a:r>
              <a:rPr lang="en-US" sz="2200" dirty="0" smtClean="0">
                <a:latin typeface="Calibri" panose="020F0502020204030204" pitchFamily="34" charset="0"/>
              </a:rPr>
              <a:t>SIS Group discussions &amp; plenary</a:t>
            </a:r>
            <a:endParaRPr lang="en-US" sz="2200" dirty="0" smtClean="0">
              <a:latin typeface="Calibri" panose="020F0502020204030204" pitchFamily="34" charset="0"/>
            </a:endParaRPr>
          </a:p>
          <a:p>
            <a:pPr marL="914400" lvl="0" indent="-449263">
              <a:spcBef>
                <a:spcPts val="0"/>
              </a:spcBef>
              <a:spcAft>
                <a:spcPts val="600"/>
              </a:spcAft>
              <a:buClr>
                <a:srgbClr val="0091CC"/>
              </a:buClr>
              <a:buFont typeface="Calibri" panose="020F0502020204030204" pitchFamily="34" charset="0"/>
              <a:buChar char="–"/>
            </a:pPr>
            <a:r>
              <a:rPr lang="en-US" sz="2200" dirty="0" smtClean="0">
                <a:solidFill>
                  <a:srgbClr val="000F24"/>
                </a:solidFill>
                <a:latin typeface="Calibri" panose="020F0502020204030204" pitchFamily="34" charset="0"/>
              </a:rPr>
              <a:t>SOI Challenges and Q&amp;A session</a:t>
            </a:r>
            <a:endParaRPr lang="en-GB" sz="2200" dirty="0">
              <a:solidFill>
                <a:srgbClr val="000F24"/>
              </a:solidFill>
              <a:latin typeface="Calibri" panose="020F0502020204030204" pitchFamily="34" charset="0"/>
            </a:endParaRPr>
          </a:p>
          <a:p>
            <a:pPr marL="465138" indent="-465138">
              <a:lnSpc>
                <a:spcPct val="110000"/>
              </a:lnSpc>
              <a:spcBef>
                <a:spcPts val="0"/>
              </a:spcBef>
              <a:spcAft>
                <a:spcPts val="450"/>
              </a:spcAft>
            </a:pPr>
            <a:r>
              <a:rPr lang="en-US" sz="2200" b="1" dirty="0" smtClean="0">
                <a:latin typeface="Calibri" panose="020F0502020204030204" pitchFamily="34" charset="0"/>
              </a:rPr>
              <a:t>Session 4: Reflections and Moving Forward</a:t>
            </a:r>
          </a:p>
          <a:p>
            <a:pPr marL="914400" indent="-449263">
              <a:lnSpc>
                <a:spcPct val="110000"/>
              </a:lnSpc>
              <a:spcBef>
                <a:spcPts val="0"/>
              </a:spcBef>
              <a:spcAft>
                <a:spcPts val="450"/>
              </a:spcAft>
              <a:buFont typeface="Calibri" panose="020F0502020204030204" pitchFamily="34" charset="0"/>
              <a:buChar char="–"/>
            </a:pPr>
            <a:r>
              <a:rPr lang="en-US" sz="2200" dirty="0" smtClean="0">
                <a:latin typeface="Calibri" panose="020F0502020204030204" pitchFamily="34" charset="0"/>
              </a:rPr>
              <a:t>Panel discussion with selected country focal points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BCADE9-673E-4747-BBE9-59EDE4516008}" type="slidenum">
              <a:rPr lang="en-US" smtClean="0">
                <a:solidFill>
                  <a:srgbClr val="0091CC">
                    <a:tint val="75000"/>
                  </a:srgbClr>
                </a:solidFill>
              </a:rPr>
              <a:pPr/>
              <a:t>5</a:t>
            </a:fld>
            <a:endParaRPr lang="en-US" dirty="0">
              <a:solidFill>
                <a:srgbClr val="0091CC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55846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199" y="242047"/>
            <a:ext cx="11480799" cy="857250"/>
          </a:xfrm>
        </p:spPr>
        <p:txBody>
          <a:bodyPr>
            <a:normAutofit/>
          </a:bodyPr>
          <a:lstStyle/>
          <a:p>
            <a:pPr indent="342900"/>
            <a:r>
              <a:rPr lang="en-US" sz="2800" dirty="0" smtClean="0">
                <a:latin typeface="Calibri" panose="020F0502020204030204" pitchFamily="34" charset="0"/>
              </a:rPr>
              <a:t>Other</a:t>
            </a:r>
            <a:endParaRPr lang="en-GB" sz="2800" dirty="0">
              <a:latin typeface="Calibri" panose="020F05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3200" y="1099298"/>
            <a:ext cx="11480799" cy="4602256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  <a:spcAft>
                <a:spcPts val="450"/>
              </a:spcAft>
            </a:pPr>
            <a:r>
              <a:rPr lang="en-US" sz="2200" b="1" dirty="0" smtClean="0">
                <a:latin typeface="Calibri" panose="020F0502020204030204" pitchFamily="34" charset="0"/>
              </a:rPr>
              <a:t>Presentations and other relevant documents</a:t>
            </a:r>
            <a:r>
              <a:rPr lang="en-US" sz="2200" dirty="0" smtClean="0">
                <a:latin typeface="Calibri" panose="020F0502020204030204" pitchFamily="34" charset="0"/>
              </a:rPr>
              <a:t>: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spcAft>
                <a:spcPts val="450"/>
              </a:spcAft>
              <a:buNone/>
            </a:pPr>
            <a:r>
              <a:rPr lang="en-US" sz="2200" dirty="0">
                <a:latin typeface="Calibri" panose="020F0502020204030204" pitchFamily="34" charset="0"/>
                <a:hlinkClick r:id="rId2"/>
              </a:rPr>
              <a:t>http://</a:t>
            </a:r>
            <a:r>
              <a:rPr lang="en-US" sz="2200" dirty="0" smtClean="0">
                <a:latin typeface="Calibri" panose="020F0502020204030204" pitchFamily="34" charset="0"/>
                <a:hlinkClick r:id="rId2"/>
              </a:rPr>
              <a:t>www.unredd.net/announcements-and-news/2714-2017-asia-pacific-safeguards-exchange.html</a:t>
            </a:r>
            <a:r>
              <a:rPr lang="en-US" sz="2200" dirty="0" smtClean="0">
                <a:latin typeface="Calibri" panose="020F0502020204030204" pitchFamily="34" charset="0"/>
              </a:rPr>
              <a:t> </a:t>
            </a:r>
            <a:endParaRPr lang="en-US" sz="2200" dirty="0">
              <a:latin typeface="Calibri" panose="020F0502020204030204" pitchFamily="34" charset="0"/>
            </a:endParaRPr>
          </a:p>
          <a:p>
            <a:pPr>
              <a:lnSpc>
                <a:spcPct val="110000"/>
              </a:lnSpc>
              <a:spcBef>
                <a:spcPts val="0"/>
              </a:spcBef>
              <a:spcAft>
                <a:spcPts val="450"/>
              </a:spcAft>
            </a:pPr>
            <a:r>
              <a:rPr lang="en-US" sz="2200" b="1" dirty="0" smtClean="0">
                <a:latin typeface="Calibri" panose="020F0502020204030204" pitchFamily="34" charset="0"/>
              </a:rPr>
              <a:t>Tweet about the event: </a:t>
            </a:r>
            <a:r>
              <a:rPr lang="en-US" sz="2200" b="1" u="sng" dirty="0" smtClean="0">
                <a:latin typeface="Calibri" panose="020F0502020204030204" pitchFamily="34" charset="0"/>
              </a:rPr>
              <a:t>#REDD</a:t>
            </a:r>
            <a:r>
              <a:rPr lang="en-US" sz="2200" b="1" dirty="0" smtClean="0">
                <a:latin typeface="Calibri" panose="020F0502020204030204" pitchFamily="34" charset="0"/>
              </a:rPr>
              <a:t>; </a:t>
            </a:r>
            <a:r>
              <a:rPr lang="en-US" sz="2200" b="1" u="sng" dirty="0" smtClean="0">
                <a:latin typeface="Calibri" panose="020F0502020204030204" pitchFamily="34" charset="0"/>
              </a:rPr>
              <a:t>#Safeguards</a:t>
            </a:r>
            <a:r>
              <a:rPr lang="en-US" sz="2200" b="1" dirty="0" smtClean="0">
                <a:latin typeface="Calibri" panose="020F0502020204030204" pitchFamily="34" charset="0"/>
              </a:rPr>
              <a:t> </a:t>
            </a:r>
            <a:endParaRPr lang="en-GB" sz="2200" b="1" dirty="0" smtClean="0">
              <a:latin typeface="Calibri" panose="020F0502020204030204" pitchFamily="34" charset="0"/>
            </a:endParaRPr>
          </a:p>
          <a:p>
            <a:pPr>
              <a:lnSpc>
                <a:spcPct val="110000"/>
              </a:lnSpc>
              <a:spcBef>
                <a:spcPts val="0"/>
              </a:spcBef>
              <a:spcAft>
                <a:spcPts val="450"/>
              </a:spcAft>
            </a:pPr>
            <a:r>
              <a:rPr lang="en-GB" sz="2200" b="1" dirty="0" smtClean="0">
                <a:latin typeface="Calibri" panose="020F0502020204030204" pitchFamily="34" charset="0"/>
              </a:rPr>
              <a:t>Event Satisfaction Survey: </a:t>
            </a:r>
            <a:r>
              <a:rPr lang="en-GB" sz="2200" dirty="0" smtClean="0">
                <a:latin typeface="Calibri" panose="020F0502020204030204" pitchFamily="34" charset="0"/>
                <a:hlinkClick r:id="rId3"/>
              </a:rPr>
              <a:t>https</a:t>
            </a:r>
            <a:r>
              <a:rPr lang="en-GB" sz="2200" dirty="0">
                <a:latin typeface="Calibri" panose="020F0502020204030204" pitchFamily="34" charset="0"/>
                <a:hlinkClick r:id="rId3"/>
              </a:rPr>
              <a:t>://www.surveymonkey.net/r/Preview/?</a:t>
            </a:r>
            <a:r>
              <a:rPr lang="en-GB" sz="2200" dirty="0" smtClean="0">
                <a:latin typeface="Calibri" panose="020F0502020204030204" pitchFamily="34" charset="0"/>
                <a:hlinkClick r:id="rId3"/>
              </a:rPr>
              <a:t>sm=nTkSUTo_2Bj7ZNHqQ2QRmCB0Vuqow8AbDey3ZN_2BSmSinW20j3LPliuRFGqhIwCmuLp</a:t>
            </a:r>
            <a:r>
              <a:rPr lang="en-GB" sz="2200" dirty="0" smtClean="0">
                <a:latin typeface="Calibri" panose="020F0502020204030204" pitchFamily="34" charset="0"/>
              </a:rPr>
              <a:t> </a:t>
            </a:r>
            <a:endParaRPr lang="en-GB" sz="2200" dirty="0">
              <a:latin typeface="Calibri" panose="020F050202020403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BCADE9-673E-4747-BBE9-59EDE4516008}" type="slidenum">
              <a:rPr lang="en-US" smtClean="0">
                <a:solidFill>
                  <a:srgbClr val="0091CC">
                    <a:tint val="75000"/>
                  </a:srgbClr>
                </a:solidFill>
              </a:rPr>
              <a:pPr/>
              <a:t>6</a:t>
            </a:fld>
            <a:endParaRPr lang="en-US" dirty="0">
              <a:solidFill>
                <a:srgbClr val="0091CC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4499855"/>
      </p:ext>
    </p:extLst>
  </p:cSld>
  <p:clrMapOvr>
    <a:masterClrMapping/>
  </p:clrMapOvr>
</p:sld>
</file>

<file path=ppt/theme/theme1.xml><?xml version="1.0" encoding="utf-8"?>
<a:theme xmlns:a="http://schemas.openxmlformats.org/drawingml/2006/main" name="2_pp1">
  <a:themeElements>
    <a:clrScheme name="SNV">
      <a:dk1>
        <a:srgbClr val="0091CC"/>
      </a:dk1>
      <a:lt1>
        <a:sysClr val="window" lastClr="FFFFFF"/>
      </a:lt1>
      <a:dk2>
        <a:srgbClr val="0091CC"/>
      </a:dk2>
      <a:lt2>
        <a:srgbClr val="FFFFFF"/>
      </a:lt2>
      <a:accent1>
        <a:srgbClr val="C2DC00"/>
      </a:accent1>
      <a:accent2>
        <a:srgbClr val="DE0082"/>
      </a:accent2>
      <a:accent3>
        <a:srgbClr val="3A781E"/>
      </a:accent3>
      <a:accent4>
        <a:srgbClr val="A42D13"/>
      </a:accent4>
      <a:accent5>
        <a:srgbClr val="4F2364"/>
      </a:accent5>
      <a:accent6>
        <a:srgbClr val="000F24"/>
      </a:accent6>
      <a:hlink>
        <a:srgbClr val="0000FF"/>
      </a:hlink>
      <a:folHlink>
        <a:srgbClr val="800080"/>
      </a:folHlink>
    </a:clrScheme>
    <a:fontScheme name="SNV_2013_Fonts_2">
      <a:majorFont>
        <a:latin typeface="VAGRounded LT Light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normal2015.potm" id="{1872CF41-7711-473E-93AD-F37C8CDE002A}" vid="{4D9DE5ED-F482-43A8-9DC7-B51EC24A8082}"/>
    </a:ext>
  </a:extLst>
</a:theme>
</file>

<file path=ppt/theme/theme2.xml><?xml version="1.0" encoding="utf-8"?>
<a:theme xmlns:a="http://schemas.openxmlformats.org/drawingml/2006/main" name="pp1">
  <a:themeElements>
    <a:clrScheme name="SNV">
      <a:dk1>
        <a:srgbClr val="0091CC"/>
      </a:dk1>
      <a:lt1>
        <a:sysClr val="window" lastClr="FFFFFF"/>
      </a:lt1>
      <a:dk2>
        <a:srgbClr val="0091CC"/>
      </a:dk2>
      <a:lt2>
        <a:srgbClr val="FFFFFF"/>
      </a:lt2>
      <a:accent1>
        <a:srgbClr val="C2DC00"/>
      </a:accent1>
      <a:accent2>
        <a:srgbClr val="DE0082"/>
      </a:accent2>
      <a:accent3>
        <a:srgbClr val="3A781E"/>
      </a:accent3>
      <a:accent4>
        <a:srgbClr val="A42D13"/>
      </a:accent4>
      <a:accent5>
        <a:srgbClr val="4F2364"/>
      </a:accent5>
      <a:accent6>
        <a:srgbClr val="000F24"/>
      </a:accent6>
      <a:hlink>
        <a:srgbClr val="0000FF"/>
      </a:hlink>
      <a:folHlink>
        <a:srgbClr val="800080"/>
      </a:folHlink>
    </a:clrScheme>
    <a:fontScheme name="SNV_2013_Fonts_2">
      <a:majorFont>
        <a:latin typeface="VAGRounded LT Light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normal2015.potm" id="{1872CF41-7711-473E-93AD-F37C8CDE002A}" vid="{4D9DE5ED-F482-43A8-9DC7-B51EC24A8082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454</TotalTime>
  <Words>499</Words>
  <Application>Microsoft Office PowerPoint</Application>
  <PresentationFormat>Widescreen</PresentationFormat>
  <Paragraphs>60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Calibri</vt:lpstr>
      <vt:lpstr>Times New Roman</vt:lpstr>
      <vt:lpstr>Verdana</vt:lpstr>
      <vt:lpstr>2_pp1</vt:lpstr>
      <vt:lpstr>pp1</vt:lpstr>
      <vt:lpstr>Event Introduction Hanoi, Vietnam 26th October, 2017</vt:lpstr>
      <vt:lpstr>Event Rationale</vt:lpstr>
      <vt:lpstr>Event Objective, Outcomes and Outputs</vt:lpstr>
      <vt:lpstr>Event Format</vt:lpstr>
      <vt:lpstr>Event Format</vt:lpstr>
      <vt:lpstr>Other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Updating Provincial REDD+ Action Plans: Approach and Process</dc:title>
  <dc:creator>Richard Rastall</dc:creator>
  <cp:lastModifiedBy>Richard Rastall</cp:lastModifiedBy>
  <cp:revision>28</cp:revision>
  <dcterms:created xsi:type="dcterms:W3CDTF">2017-10-23T03:53:58Z</dcterms:created>
  <dcterms:modified xsi:type="dcterms:W3CDTF">2017-10-25T14:14:14Z</dcterms:modified>
</cp:coreProperties>
</file>